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202A5-D2B9-63F1-D5AF-0B8ED2C48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29C91-6113-3E56-E002-BFD76FEF3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2F66E-6F6F-4B88-C7B5-3BD6D69AA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4F3F-3BB2-43D4-8458-577C50AF215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72139-DCE5-FCAF-1F30-B582A7FF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528E0-FD30-3961-A709-8BA3E01BF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762D-A775-4998-B335-1A54F71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1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2EC0E-25AE-7ED2-CD03-A54982406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9D781B-C1FC-D79B-9A50-C6E74194D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55566-7E67-90AC-2A68-76F7C6F59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4F3F-3BB2-43D4-8458-577C50AF215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52636-D687-7BDE-DB92-E7458937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82AA5-F4F1-8599-951F-D30D0BF8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762D-A775-4998-B335-1A54F71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0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C4C6EB-4BBC-7CA9-E7A0-2FADBFC58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FC238-1C94-8133-B2FD-9A3CF5A7F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A772A-CAC1-25A9-7606-672A9934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4F3F-3BB2-43D4-8458-577C50AF215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C69BF-7970-FDAC-9BF0-904E5A2FD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BAB79-182E-E0EC-78DE-211F8F93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762D-A775-4998-B335-1A54F71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5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FFE79-D98A-1CC6-AA1B-C57F3724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FC68A-EBBC-588F-B9FC-681AA9C93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8FB71-8941-8CDC-069D-A4444CCC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4F3F-3BB2-43D4-8458-577C50AF215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4DAA2-8FF7-E5B7-D613-D2DB738D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4E951-0A85-CA30-1A69-CB656389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762D-A775-4998-B335-1A54F71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7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65AE-C530-3062-9C16-26872360C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50ADF-964F-8EF1-05DD-68EC124A8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567D-738F-7F86-D222-C09095AB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4F3F-3BB2-43D4-8458-577C50AF215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24DDE-1B7B-65E7-9B4A-197A3483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61762-FE0C-BE90-204A-AFADE27F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762D-A775-4998-B335-1A54F71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27398-2162-868C-3036-2D01CACE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3D7FA-E2CC-9ECB-31E6-DCA09CD5C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EF589-923E-63C4-7B78-C35B88847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8473A-334D-0FB0-925F-ECB36F0F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4F3F-3BB2-43D4-8458-577C50AF215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A784B-D4FD-E91C-649C-1BC4CD75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44C79-3A72-B14E-0150-77D5FB92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762D-A775-4998-B335-1A54F71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0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0E12B-9DB5-1B77-1643-4D7919D6B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903B4-B1A3-FCC4-4F25-C6861973D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9E2351-CDFA-F874-7C9F-ADDE16198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32A1D4-2551-6AC7-4770-CE8F03F0C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174E34-241E-44D6-FB49-1A5B19B61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910CF4-1D12-076F-0906-63FBC436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4F3F-3BB2-43D4-8458-577C50AF215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4FC39E-695E-BBD4-73B9-10C26603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BC728B-D790-2E21-8759-AE313313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762D-A775-4998-B335-1A54F71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1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18A41-F182-9CAF-3314-325459A50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A2F37-6226-5D83-24CB-8481B7A8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4F3F-3BB2-43D4-8458-577C50AF215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AF1A50-0BBE-8317-C2E2-6B4DE338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29985-2B4C-9084-5565-65BE69027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762D-A775-4998-B335-1A54F71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4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CD381-7612-5781-42CD-F38B4496F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4F3F-3BB2-43D4-8458-577C50AF215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1D2CE-F09D-182B-F1C6-2C3F1C44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E4B5E-00BA-13DC-FF23-05A9FE45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762D-A775-4998-B335-1A54F71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77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7BDD8-585C-81F6-1104-308C503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B2F9D-CF1E-A577-2B47-FAEA10C63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2AE48-045E-91CE-0305-CC831E366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53B37-3C64-B735-7BEC-089E1C5B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4F3F-3BB2-43D4-8458-577C50AF215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0BD87-C4F6-992F-5C76-64F88218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29673-EFEC-BCCC-7DC2-540A48C9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762D-A775-4998-B335-1A54F71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7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D7BF-3149-B359-AF0E-894968E7D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5D101B-954F-1B42-24CE-366B77DE2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B9B89-9A11-CEA7-56DA-62B57028F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35477-FF34-B5FA-5E33-CAF8430FA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4F3F-3BB2-43D4-8458-577C50AF215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71CF0-D88C-EF2A-B03D-19B2BEBD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14E36-2449-2DF4-1392-1301ADAF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2762D-A775-4998-B335-1A54F71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8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BB694D-22A3-A6A3-C9C3-C373D4B9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8599E-4444-4E65-F260-02B98B01F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9CA6F-4C93-8D28-2A2E-96A0759051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34F3F-3BB2-43D4-8458-577C50AF215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08E67-68FF-8156-9D35-AE6A2EC72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549CC-06D9-803B-B390-54338CC02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2762D-A775-4998-B335-1A54F71B3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3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A4D3B1-32D7-B0A2-A0AB-0B01A87D6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58" t="19530" r="18089" b="10939"/>
          <a:stretch/>
        </p:blipFill>
        <p:spPr>
          <a:xfrm>
            <a:off x="450137" y="740524"/>
            <a:ext cx="5645863" cy="581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D40212-51C1-7EBA-58E8-61173FA75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8" t="14157" r="12634"/>
          <a:stretch/>
        </p:blipFill>
        <p:spPr>
          <a:xfrm>
            <a:off x="6059412" y="673122"/>
            <a:ext cx="5531555" cy="58871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573B6-906F-353C-AE3B-02CB0E91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4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468C"/>
                </a:solidFill>
                <a:latin typeface="Barlow" panose="00000500000000000000" pitchFamily="2" charset="0"/>
              </a:rPr>
              <a:t>ROUND WEATHER LOUVER</a:t>
            </a:r>
          </a:p>
        </p:txBody>
      </p:sp>
    </p:spTree>
    <p:extLst>
      <p:ext uri="{BB962C8B-B14F-4D97-AF65-F5344CB8AC3E}">
        <p14:creationId xmlns:p14="http://schemas.microsoft.com/office/powerpoint/2010/main" val="2967479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CECC4C-F153-A4BE-8000-5FA9629D3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87" y="1859491"/>
            <a:ext cx="4351338" cy="43513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D2ED75-DBCE-3EF6-49E3-C46EA545A166}"/>
              </a:ext>
            </a:extLst>
          </p:cNvPr>
          <p:cNvSpPr txBox="1">
            <a:spLocks/>
          </p:cNvSpPr>
          <p:nvPr/>
        </p:nvSpPr>
        <p:spPr>
          <a:xfrm>
            <a:off x="0" y="263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468C"/>
                </a:solidFill>
                <a:latin typeface="Barlow" panose="00000500000000000000" pitchFamily="2" charset="0"/>
              </a:rPr>
              <a:t>METAL DISC VALVE</a:t>
            </a:r>
          </a:p>
        </p:txBody>
      </p:sp>
    </p:spTree>
    <p:extLst>
      <p:ext uri="{BB962C8B-B14F-4D97-AF65-F5344CB8AC3E}">
        <p14:creationId xmlns:p14="http://schemas.microsoft.com/office/powerpoint/2010/main" val="258873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C299BE-E6CD-3698-2383-79BCF34F8D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0" dirty="0">
                <a:solidFill>
                  <a:srgbClr val="00468C"/>
                </a:solidFill>
                <a:effectLst/>
                <a:latin typeface="Barlow" panose="00000500000000000000" pitchFamily="2" charset="0"/>
              </a:rPr>
              <a:t>4 Way Square Air Diffuser Ceiling</a:t>
            </a:r>
            <a:endParaRPr lang="en-US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C832B-AA9B-09BA-4801-E743494E1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" t="12251" r="1399" b="7078"/>
          <a:stretch/>
        </p:blipFill>
        <p:spPr>
          <a:xfrm>
            <a:off x="122766" y="1032052"/>
            <a:ext cx="6465711" cy="5532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10EB8E-0E4D-3C2E-A907-3353FAD3C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8" t="12017" r="7531" b="1810"/>
          <a:stretch/>
        </p:blipFill>
        <p:spPr>
          <a:xfrm>
            <a:off x="5726289" y="1032052"/>
            <a:ext cx="5856111" cy="590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03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F04DCE-F90B-E0D8-1F55-5644C473E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2998" y="1212938"/>
            <a:ext cx="5031758" cy="50317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453001-1FD2-FF37-51C2-910893442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41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0" dirty="0">
                <a:solidFill>
                  <a:srgbClr val="00468C"/>
                </a:solidFill>
                <a:effectLst/>
                <a:latin typeface="Barlow" panose="00000500000000000000" pitchFamily="2" charset="0"/>
              </a:rPr>
              <a:t>DAMPER </a:t>
            </a:r>
            <a:r>
              <a:rPr lang="en-US" sz="2800" b="1" dirty="0">
                <a:solidFill>
                  <a:srgbClr val="00468C"/>
                </a:solidFill>
                <a:latin typeface="Barlow" panose="00000500000000000000" pitchFamily="2" charset="0"/>
              </a:rPr>
              <a:t>DIFFUSER</a:t>
            </a:r>
            <a:r>
              <a:rPr lang="en-US" sz="2800" b="1" i="0" dirty="0">
                <a:solidFill>
                  <a:srgbClr val="00468C"/>
                </a:solidFill>
                <a:effectLst/>
                <a:latin typeface="Barlow" panose="00000500000000000000" pitchFamily="2" charset="0"/>
              </a:rPr>
              <a:t> </a:t>
            </a:r>
            <a:endParaRPr lang="en-US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0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B641FD-D8D9-D2C6-CB23-D5114861C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195" r="9788"/>
          <a:stretch/>
        </p:blipFill>
        <p:spPr>
          <a:xfrm>
            <a:off x="-256558" y="1464910"/>
            <a:ext cx="5393002" cy="49501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EAC42E-D60D-5C0B-B00D-42F02087FA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22" y="1393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0" dirty="0">
                <a:solidFill>
                  <a:srgbClr val="00468C"/>
                </a:solidFill>
                <a:effectLst/>
                <a:latin typeface="Barlow" panose="00000500000000000000" pitchFamily="2" charset="0"/>
              </a:rPr>
              <a:t>ROUND DIFFUSER </a:t>
            </a:r>
            <a:endParaRPr lang="en-US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57103-D0AE-CFF8-EA96-6C5794AB0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4" t="21178"/>
          <a:stretch/>
        </p:blipFill>
        <p:spPr>
          <a:xfrm>
            <a:off x="5260622" y="1464910"/>
            <a:ext cx="6014156" cy="540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28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16348-8268-0D51-C52A-3AC2A6527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21" t="12773"/>
          <a:stretch/>
        </p:blipFill>
        <p:spPr>
          <a:xfrm>
            <a:off x="170745" y="1353827"/>
            <a:ext cx="5624690" cy="51118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81B67D-71CA-FC7D-4DDB-FCC95489F6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0" dirty="0">
                <a:solidFill>
                  <a:srgbClr val="00468C"/>
                </a:solidFill>
                <a:effectLst/>
                <a:latin typeface="Barlow" panose="00000500000000000000" pitchFamily="2" charset="0"/>
              </a:rPr>
              <a:t>JET NOZZLE</a:t>
            </a:r>
            <a:endParaRPr lang="en-US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619F1-DF1F-F841-6F23-125799D9A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" t="11240" r="16419" b="15555"/>
          <a:stretch/>
        </p:blipFill>
        <p:spPr>
          <a:xfrm>
            <a:off x="6396566" y="1353827"/>
            <a:ext cx="5377745" cy="51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98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C9C14-21BD-D28A-5FB7-7DDD1FCF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525"/>
            <a:ext cx="10515600" cy="1325563"/>
          </a:xfrm>
        </p:spPr>
        <p:txBody>
          <a:bodyPr/>
          <a:lstStyle/>
          <a:p>
            <a:r>
              <a:rPr lang="en-US" sz="2800" b="1" dirty="0">
                <a:solidFill>
                  <a:srgbClr val="00468C"/>
                </a:solidFill>
                <a:latin typeface="Barlow" panose="00000500000000000000" pitchFamily="2" charset="0"/>
              </a:rPr>
              <a:t>VOLUME DAMPER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5320AC-B554-2B5E-B451-875120520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77" t="15639"/>
          <a:stretch/>
        </p:blipFill>
        <p:spPr>
          <a:xfrm>
            <a:off x="541867" y="1691372"/>
            <a:ext cx="5384800" cy="4800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F00C8-E735-999F-AB26-A3305C783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7" t="11523"/>
          <a:stretch/>
        </p:blipFill>
        <p:spPr>
          <a:xfrm>
            <a:off x="6468533" y="1030702"/>
            <a:ext cx="5576712" cy="556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3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D37DCF-6193-4B53-953A-A92ACF226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68" t="14602" r="25094" b="18723"/>
          <a:stretch/>
        </p:blipFill>
        <p:spPr>
          <a:xfrm>
            <a:off x="191909" y="1837268"/>
            <a:ext cx="4109157" cy="48891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8403129-901D-7343-958D-0FD0AD392431}"/>
              </a:ext>
            </a:extLst>
          </p:cNvPr>
          <p:cNvSpPr txBox="1">
            <a:spLocks/>
          </p:cNvSpPr>
          <p:nvPr/>
        </p:nvSpPr>
        <p:spPr>
          <a:xfrm>
            <a:off x="0" y="263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468C"/>
                </a:solidFill>
                <a:latin typeface="Barlow" panose="00000500000000000000" pitchFamily="2" charset="0"/>
              </a:rPr>
              <a:t>ONE WAY SHUTTER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04AF6-A3E3-7E2A-AD9E-C982CDA96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4" t="12344"/>
          <a:stretch/>
        </p:blipFill>
        <p:spPr>
          <a:xfrm>
            <a:off x="5441243" y="1817512"/>
            <a:ext cx="4854575" cy="45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46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3A911F-4A4C-4AA5-68F0-BF17571EE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4" t="12785" r="2523" b="17167"/>
          <a:stretch/>
        </p:blipFill>
        <p:spPr>
          <a:xfrm>
            <a:off x="4230" y="2096756"/>
            <a:ext cx="4910670" cy="3612754"/>
          </a:xfrm>
          <a:prstGeom prst="rect">
            <a:avLst/>
          </a:prstGeom>
        </p:spPr>
      </p:pic>
      <p:sp>
        <p:nvSpPr>
          <p:cNvPr id="4" name="AutoShape 2" descr="Good Price Back Draught Shutters One Way Shutter - China Back Draught  Shutters One Way Shutter, Back Draught Damper | Made-in-China.com">
            <a:extLst>
              <a:ext uri="{FF2B5EF4-FFF2-40B4-BE49-F238E27FC236}">
                <a16:creationId xmlns:a16="http://schemas.microsoft.com/office/drawing/2014/main" id="{9BD66CA7-CD5A-3CA0-959E-F2726752E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Good Price Back Draught Shutters One Way Shutter - China Back Draught  Shutters One Way Shutter, Back Draught Damper | Made-in-China.com">
            <a:extLst>
              <a:ext uri="{FF2B5EF4-FFF2-40B4-BE49-F238E27FC236}">
                <a16:creationId xmlns:a16="http://schemas.microsoft.com/office/drawing/2014/main" id="{9A2BD079-A18C-8132-F2E9-A260A897C7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94C025-7AC1-581F-F8AB-0FAA9A30F4DC}"/>
              </a:ext>
            </a:extLst>
          </p:cNvPr>
          <p:cNvSpPr txBox="1">
            <a:spLocks/>
          </p:cNvSpPr>
          <p:nvPr/>
        </p:nvSpPr>
        <p:spPr>
          <a:xfrm>
            <a:off x="0" y="263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468C"/>
                </a:solidFill>
                <a:latin typeface="Barlow" panose="00000500000000000000" pitchFamily="2" charset="0"/>
              </a:rPr>
              <a:t>LINEAR GRILL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4F425-F2B5-DEC0-6E3B-C12AD7C39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42" b="30478"/>
          <a:stretch/>
        </p:blipFill>
        <p:spPr>
          <a:xfrm>
            <a:off x="5257800" y="777875"/>
            <a:ext cx="6858000" cy="280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584AEE6F-D429-7C66-265B-5875C61DD2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204C1C6-2638-5E81-51F2-ABE1FC3EB2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32BBBD-3AC1-E3F2-F91A-D6391A948F09}"/>
              </a:ext>
            </a:extLst>
          </p:cNvPr>
          <p:cNvSpPr txBox="1">
            <a:spLocks/>
          </p:cNvSpPr>
          <p:nvPr/>
        </p:nvSpPr>
        <p:spPr>
          <a:xfrm>
            <a:off x="0" y="263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468C"/>
                </a:solidFill>
                <a:latin typeface="Barlow" panose="00000500000000000000" pitchFamily="2" charset="0"/>
              </a:rPr>
              <a:t>PLASTIC DISC VALVE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82D62D-6BE0-42D1-991E-D3BBEE2F3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7" t="32428" r="27963" b="21646"/>
          <a:stretch/>
        </p:blipFill>
        <p:spPr>
          <a:xfrm>
            <a:off x="245534" y="1491761"/>
            <a:ext cx="10515600" cy="417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06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28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Barlow</vt:lpstr>
      <vt:lpstr>Calibri</vt:lpstr>
      <vt:lpstr>Calibri Light</vt:lpstr>
      <vt:lpstr>Office Theme</vt:lpstr>
      <vt:lpstr>ROUND WEATHER LOUVER</vt:lpstr>
      <vt:lpstr>PowerPoint Presentation</vt:lpstr>
      <vt:lpstr>DAMPER DIFFUSER </vt:lpstr>
      <vt:lpstr>ROUND DIFFUSER </vt:lpstr>
      <vt:lpstr>JET NOZZLE</vt:lpstr>
      <vt:lpstr>VOLUME DAMPER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ROUND WEATHER LOUVER</dc:title>
  <dc:creator>Counter 2</dc:creator>
  <cp:lastModifiedBy>Counter 2</cp:lastModifiedBy>
  <cp:revision>1</cp:revision>
  <dcterms:created xsi:type="dcterms:W3CDTF">2024-02-28T07:13:25Z</dcterms:created>
  <dcterms:modified xsi:type="dcterms:W3CDTF">2024-02-28T07:44:10Z</dcterms:modified>
</cp:coreProperties>
</file>